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9" r:id="rId3"/>
    <p:sldId id="260" r:id="rId4"/>
    <p:sldId id="265" r:id="rId5"/>
    <p:sldId id="263" r:id="rId6"/>
    <p:sldId id="266" r:id="rId7"/>
    <p:sldId id="257" r:id="rId8"/>
    <p:sldId id="258" r:id="rId9"/>
    <p:sldId id="262" r:id="rId10"/>
    <p:sldId id="267" r:id="rId11"/>
    <p:sldId id="261" r:id="rId12"/>
    <p:sldId id="264" r:id="rId13"/>
    <p:sldId id="268" r:id="rId1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714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9B1DE-C9A0-4D48-8A7D-A4C464126744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9F3373-C715-45DB-97F6-B01627E5E22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729775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632100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86185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87849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03015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423474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189413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977082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227466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27724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045509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586266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6379E-3FC2-4D93-B812-1B1A23714666}" type="datetimeFigureOut">
              <a:rPr lang="en-AU" smtClean="0"/>
              <a:pPr/>
              <a:t>13/04/2012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B989C-474A-42DA-8494-EDD6AD8EE1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1601593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8524" y="1628800"/>
            <a:ext cx="9144000" cy="1470025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ETL115 Physical Education and Health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144000" cy="64807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Week 1: Curriculum, Pedagogy and PE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919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43346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AU" dirty="0"/>
              <a:t>Our role as </a:t>
            </a:r>
            <a:r>
              <a:rPr lang="en-AU" dirty="0" smtClean="0"/>
              <a:t>educators </a:t>
            </a:r>
            <a:r>
              <a:rPr lang="en-AU" dirty="0"/>
              <a:t>is </a:t>
            </a:r>
            <a:r>
              <a:rPr lang="en-AU" b="1" dirty="0"/>
              <a:t>teaching</a:t>
            </a:r>
            <a:r>
              <a:rPr lang="en-AU" dirty="0"/>
              <a:t> and getting others to </a:t>
            </a:r>
            <a:r>
              <a:rPr lang="en-AU" b="1" dirty="0"/>
              <a:t>understand</a:t>
            </a:r>
            <a:r>
              <a:rPr lang="en-AU" dirty="0"/>
              <a:t> the value of physical </a:t>
            </a:r>
            <a:r>
              <a:rPr lang="en-AU" dirty="0" smtClean="0"/>
              <a:t>education.</a:t>
            </a:r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b="1" dirty="0" smtClean="0"/>
              <a:t>Making a difference </a:t>
            </a:r>
            <a:r>
              <a:rPr lang="en-AU" dirty="0" smtClean="0"/>
              <a:t>requires effective use of different tools.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Overall the </a:t>
            </a:r>
            <a:r>
              <a:rPr lang="en-AU" b="1" dirty="0" smtClean="0"/>
              <a:t>goals</a:t>
            </a:r>
            <a:r>
              <a:rPr lang="en-AU" dirty="0" smtClean="0"/>
              <a:t> of a good physical education program must be compatible with the overall goals of a good school.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50049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effectLst/>
              </a:rPr>
              <a:t>Northern Territory Curriculum Framework (NTCF)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17567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AU" dirty="0" smtClean="0">
                <a:effectLst/>
              </a:rPr>
              <a:t>Health &amp; Physical Education (HPE) Learning Area and the EsseNTial Learnings.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4077072"/>
            <a:ext cx="9143999" cy="1252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AU" dirty="0" smtClean="0"/>
              <a:t>Is a mandatory part of the Northern Territory Curriculum Framework.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4123624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Key Strands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AU" dirty="0" smtClean="0"/>
              <a:t>Promoting Individual and Community Health.</a:t>
            </a:r>
          </a:p>
          <a:p>
            <a:endParaRPr lang="en-AU" dirty="0"/>
          </a:p>
          <a:p>
            <a:r>
              <a:rPr lang="en-AU" dirty="0" smtClean="0"/>
              <a:t>Enhancing Personal Development and Relationships. </a:t>
            </a:r>
          </a:p>
          <a:p>
            <a:endParaRPr lang="en-AU" dirty="0"/>
          </a:p>
          <a:p>
            <a:r>
              <a:rPr lang="en-AU" dirty="0" smtClean="0"/>
              <a:t>Participating in Physical Activity and Movement.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2319824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What is your philosophy?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AU" dirty="0" smtClean="0"/>
              <a:t>Developing physical fitness?????</a:t>
            </a:r>
          </a:p>
          <a:p>
            <a:r>
              <a:rPr lang="en-AU" dirty="0" smtClean="0"/>
              <a:t>Learning motor skills????</a:t>
            </a:r>
          </a:p>
          <a:p>
            <a:r>
              <a:rPr lang="en-AU" dirty="0" smtClean="0"/>
              <a:t>Playing games????</a:t>
            </a:r>
          </a:p>
          <a:p>
            <a:r>
              <a:rPr lang="en-AU" dirty="0" smtClean="0"/>
              <a:t>Developing positive attitudes????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All or some of the above???? Something different???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678900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24048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AU" dirty="0" smtClean="0">
                <a:effectLst/>
              </a:rPr>
              <a:t>For some, PE is a subject that they dread, they fear, and think they can't teach - some may not want to teach PE!  The task of having an unruly bunch of kids, outdoors and on the loose is all too much! </a:t>
            </a:r>
            <a:endParaRPr lang="en-AU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3645024"/>
            <a:ext cx="9144000" cy="20162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AU" dirty="0" smtClean="0">
                <a:solidFill>
                  <a:schemeClr val="tx1"/>
                </a:solidFill>
              </a:rPr>
              <a:t>For others though the challenge of teaching a group of students in the range of tasks that make up PE is something they strive hard to meet head on</a:t>
            </a:r>
            <a:r>
              <a:rPr lang="en-AU" dirty="0" smtClean="0"/>
              <a:t>. 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45663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4726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There is a difference between </a:t>
            </a:r>
            <a:r>
              <a:rPr lang="en-AU" b="1" i="1" dirty="0" smtClean="0"/>
              <a:t>knowing what </a:t>
            </a:r>
            <a:r>
              <a:rPr lang="en-AU" dirty="0" smtClean="0"/>
              <a:t>to teach (content) and </a:t>
            </a:r>
            <a:r>
              <a:rPr lang="en-AU" b="1" i="1" dirty="0" smtClean="0"/>
              <a:t>knowing how </a:t>
            </a:r>
            <a:r>
              <a:rPr lang="en-AU" dirty="0" smtClean="0"/>
              <a:t>to teach (pedagogy) however they cannot be separated, they are interwoven. 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Teaching is complex, there is no single way of doing it and each of us must find our own way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1248291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04867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en-AU" dirty="0" smtClean="0"/>
          </a:p>
          <a:p>
            <a:pPr marL="0" indent="0" algn="ctr">
              <a:buNone/>
            </a:pPr>
            <a:r>
              <a:rPr lang="en-AU" dirty="0" smtClean="0"/>
              <a:t>A good teacher has a range of skills and techniques.</a:t>
            </a:r>
          </a:p>
          <a:p>
            <a:pPr marL="0" indent="0" algn="ctr">
              <a:buNone/>
            </a:pPr>
            <a:r>
              <a:rPr lang="en-AU" dirty="0" smtClean="0"/>
              <a:t> </a:t>
            </a:r>
            <a:r>
              <a:rPr lang="en-AU" b="1" i="1" dirty="0" smtClean="0"/>
              <a:t>Knowing when and how to use them is the key.</a:t>
            </a:r>
          </a:p>
          <a:p>
            <a:pPr marL="0" indent="0" algn="ctr">
              <a:buNone/>
            </a:pPr>
            <a:endParaRPr lang="en-AU" b="1" i="1" dirty="0" smtClean="0"/>
          </a:p>
          <a:p>
            <a:pPr marL="0" indent="0" algn="ctr">
              <a:buNone/>
            </a:pPr>
            <a:endParaRPr lang="en-AU" b="1" i="1" dirty="0"/>
          </a:p>
          <a:p>
            <a:pPr marL="0" indent="0" algn="ctr">
              <a:buNone/>
            </a:pPr>
            <a:r>
              <a:rPr lang="en-AU" dirty="0" smtClean="0"/>
              <a:t>In PE the same principles apply to teaching and learning as they do in other subjects. </a:t>
            </a:r>
          </a:p>
          <a:p>
            <a:pPr marL="0" indent="0" algn="ctr">
              <a:buNone/>
            </a:pPr>
            <a:r>
              <a:rPr lang="en-AU" b="1" i="1" dirty="0" smtClean="0"/>
              <a:t>We want our students to learn, we also want them to enjoy our class.</a:t>
            </a:r>
          </a:p>
          <a:p>
            <a:pPr marL="0" indent="0" algn="ctr">
              <a:buNone/>
            </a:pPr>
            <a:endParaRPr lang="en-AU" b="1" i="1" dirty="0"/>
          </a:p>
          <a:p>
            <a:pPr marL="0" indent="0" algn="ctr">
              <a:buNone/>
            </a:pPr>
            <a:endParaRPr lang="en-AU" b="1" i="1" dirty="0"/>
          </a:p>
        </p:txBody>
      </p:sp>
    </p:spTree>
    <p:extLst>
      <p:ext uri="{BB962C8B-B14F-4D97-AF65-F5344CB8AC3E}">
        <p14:creationId xmlns="" xmlns:p14="http://schemas.microsoft.com/office/powerpoint/2010/main" val="209358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3528392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dirty="0" smtClean="0"/>
              <a:t> If you do not believe in the importance of Health and Physical education as a key learning area you will not prepare the lesson well nor will you teach it well.</a:t>
            </a:r>
            <a:endParaRPr lang="en-AU" sz="4400" dirty="0"/>
          </a:p>
        </p:txBody>
      </p:sp>
    </p:spTree>
    <p:extLst>
      <p:ext uri="{BB962C8B-B14F-4D97-AF65-F5344CB8AC3E}">
        <p14:creationId xmlns="" xmlns:p14="http://schemas.microsoft.com/office/powerpoint/2010/main" val="3015785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964488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AU" dirty="0" smtClean="0"/>
              <a:t>In your physical education class you will work with: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AU" dirty="0" smtClean="0"/>
              <a:t> Physical abilities from poor to excellent.</a:t>
            </a:r>
          </a:p>
          <a:p>
            <a:endParaRPr lang="en-AU" dirty="0"/>
          </a:p>
          <a:p>
            <a:r>
              <a:rPr lang="en-AU" dirty="0" smtClean="0"/>
              <a:t>Different needs and interests.</a:t>
            </a:r>
          </a:p>
          <a:p>
            <a:endParaRPr lang="en-AU" dirty="0"/>
          </a:p>
          <a:p>
            <a:r>
              <a:rPr lang="en-AU" dirty="0" smtClean="0"/>
              <a:t>Some who like PE &amp; sport and others who hate it.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1880059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Physical Activity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8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AU" dirty="0" smtClean="0"/>
              <a:t>Physical activity is any body movement produced by skeletal muscles that result in an expenditure of energy.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The World Health Organization states physical activity includes 'all movements in everyday life, including work, recreation, exercise and sporting activities‘.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198711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AU" dirty="0" smtClean="0"/>
              <a:t>Physical Education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Physical education</a:t>
            </a:r>
            <a:r>
              <a:rPr lang="en-AU" b="1" dirty="0" smtClean="0"/>
              <a:t> focuses </a:t>
            </a:r>
            <a:r>
              <a:rPr lang="en-AU" dirty="0" smtClean="0"/>
              <a:t>on skill development, sports specific strategies and beneficial outcomes of engagement. 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Through regular and active participation in physical activity, students </a:t>
            </a:r>
            <a:r>
              <a:rPr lang="en-AU" b="1" dirty="0" smtClean="0"/>
              <a:t>extend</a:t>
            </a:r>
            <a:r>
              <a:rPr lang="en-AU" dirty="0" smtClean="0"/>
              <a:t> their fundamental movement skills and </a:t>
            </a:r>
            <a:r>
              <a:rPr lang="en-AU" b="1" dirty="0" smtClean="0"/>
              <a:t>develop</a:t>
            </a:r>
            <a:r>
              <a:rPr lang="en-AU" dirty="0" smtClean="0"/>
              <a:t> specialised skills and ideas and apply them to games and physical activities.</a:t>
            </a:r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330848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AU" b="1" dirty="0" smtClean="0"/>
              <a:t>The components of physical education are;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677472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b="1" dirty="0" smtClean="0">
                <a:effectLst/>
              </a:rPr>
              <a:t> </a:t>
            </a:r>
          </a:p>
          <a:p>
            <a:r>
              <a:rPr lang="en-AU" dirty="0" smtClean="0"/>
              <a:t>basic movement</a:t>
            </a:r>
          </a:p>
          <a:p>
            <a:r>
              <a:rPr lang="en-AU" dirty="0" smtClean="0"/>
              <a:t>fundamental motor skills</a:t>
            </a:r>
          </a:p>
          <a:p>
            <a:r>
              <a:rPr lang="en-AU" dirty="0" smtClean="0"/>
              <a:t>ball handling</a:t>
            </a:r>
          </a:p>
          <a:p>
            <a:r>
              <a:rPr lang="en-AU" dirty="0" smtClean="0"/>
              <a:t>athletics</a:t>
            </a:r>
          </a:p>
          <a:p>
            <a:r>
              <a:rPr lang="en-AU" dirty="0" smtClean="0"/>
              <a:t>aquatics</a:t>
            </a:r>
          </a:p>
          <a:p>
            <a:r>
              <a:rPr lang="en-AU" dirty="0" smtClean="0"/>
              <a:t>games</a:t>
            </a:r>
          </a:p>
          <a:p>
            <a:r>
              <a:rPr lang="en-AU" dirty="0" smtClean="0"/>
              <a:t>dance</a:t>
            </a:r>
          </a:p>
          <a:p>
            <a:r>
              <a:rPr lang="en-AU" dirty="0" smtClean="0"/>
              <a:t>gymnastics</a:t>
            </a:r>
          </a:p>
          <a:p>
            <a:r>
              <a:rPr lang="en-AU" dirty="0" smtClean="0"/>
              <a:t>sport education</a:t>
            </a:r>
          </a:p>
          <a:p>
            <a:r>
              <a:rPr lang="en-AU" dirty="0" smtClean="0"/>
              <a:t>outdoor education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="" xmlns:p14="http://schemas.microsoft.com/office/powerpoint/2010/main" val="3151063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476</Words>
  <Application>Microsoft Office PowerPoint</Application>
  <PresentationFormat>On-screen Show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ETL115 Physical Education and Health</vt:lpstr>
      <vt:lpstr>Slide 2</vt:lpstr>
      <vt:lpstr>Slide 3</vt:lpstr>
      <vt:lpstr>Slide 4</vt:lpstr>
      <vt:lpstr>Slide 5</vt:lpstr>
      <vt:lpstr>In your physical education class you will work with:</vt:lpstr>
      <vt:lpstr>Physical Activity</vt:lpstr>
      <vt:lpstr>Physical Education</vt:lpstr>
      <vt:lpstr>The components of physical education are;</vt:lpstr>
      <vt:lpstr>Slide 10</vt:lpstr>
      <vt:lpstr>Northern Territory Curriculum Framework (NTCF)</vt:lpstr>
      <vt:lpstr>Key Strands</vt:lpstr>
      <vt:lpstr>What is your philosophy? </vt:lpstr>
    </vt:vector>
  </TitlesOfParts>
  <Company>Charles Darwin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ETL115 Physical Education and Health</dc:title>
  <dc:creator>CDU</dc:creator>
  <cp:lastModifiedBy>CDU</cp:lastModifiedBy>
  <cp:revision>9</cp:revision>
  <cp:lastPrinted>2012-02-29T06:34:46Z</cp:lastPrinted>
  <dcterms:created xsi:type="dcterms:W3CDTF">2012-02-24T04:49:39Z</dcterms:created>
  <dcterms:modified xsi:type="dcterms:W3CDTF">2012-04-13T03:03:46Z</dcterms:modified>
</cp:coreProperties>
</file>